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59" r:id="rId2"/>
    <p:sldMasterId id="2147483664" r:id="rId3"/>
  </p:sldMasterIdLst>
  <p:notesMasterIdLst>
    <p:notesMasterId r:id="rId13"/>
  </p:notesMasterIdLst>
  <p:handoutMasterIdLst>
    <p:handoutMasterId r:id="rId14"/>
  </p:handoutMasterIdLst>
  <p:sldIdLst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6">
          <p15:clr>
            <a:srgbClr val="A4A3A4"/>
          </p15:clr>
        </p15:guide>
        <p15:guide id="2" pos="56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/>
    <p:restoredTop sz="94661"/>
  </p:normalViewPr>
  <p:slideViewPr>
    <p:cSldViewPr snapToGrid="0" snapToObjects="1">
      <p:cViewPr varScale="1">
        <p:scale>
          <a:sx n="95" d="100"/>
          <a:sy n="95" d="100"/>
        </p:scale>
        <p:origin x="192" y="704"/>
      </p:cViewPr>
      <p:guideLst>
        <p:guide orient="horz" pos="676"/>
        <p:guide pos="56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50545-E260-4F41-A803-5BF85CFE96EA}" type="datetimeFigureOut">
              <a:rPr lang="en-US" smtClean="0"/>
              <a:t>5/24/21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68D1-0A4A-364F-B3D1-97755523C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CAFC9-2F5E-7849-9A3C-3E3602566C83}" type="datetimeFigureOut">
              <a:rPr lang="en-US" smtClean="0"/>
              <a:t>5/24/21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59D8E-2A04-7648-BB99-EC53D2571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327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BF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5661618" cy="1234730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Add the title of your presentation here</a:t>
            </a:r>
          </a:p>
        </p:txBody>
      </p:sp>
      <p:sp>
        <p:nvSpPr>
          <p:cNvPr id="11" name="Subtitle 1"/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8728" y="3729038"/>
            <a:ext cx="2938463" cy="385762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5888" y="723900"/>
            <a:ext cx="388778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174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1729107"/>
              </p:ext>
            </p:extLst>
          </p:nvPr>
        </p:nvGraphicFramePr>
        <p:xfrm>
          <a:off x="204787" y="1052400"/>
          <a:ext cx="5953649" cy="2184875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4802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125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Answer Choices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Responses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Less than one year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to 3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 to 5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 to 7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 than seven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5888" y="723900"/>
            <a:ext cx="447833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644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032255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788" y="1200151"/>
            <a:ext cx="848201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788" y="469116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537D1D7B-70B5-9D4F-A9E5-525C1090DAAC}" type="datetime4">
              <a:rPr lang="en-US" smtClean="0"/>
              <a:t>May 24, 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828084"/>
            <a:ext cx="3841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CCCCC"/>
                </a:solidFill>
                <a:latin typeface="Arial"/>
                <a:cs typeface="Arial"/>
              </a:defRPr>
            </a:lvl1pPr>
          </a:lstStyle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1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1800" b="1" kern="12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36" y="736649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4788" y="729178"/>
            <a:ext cx="8780462" cy="0"/>
          </a:xfrm>
          <a:prstGeom prst="line">
            <a:avLst/>
          </a:prstGeom>
          <a:ln w="635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ubtitle 1"/>
          <p:cNvSpPr txBox="1">
            <a:spLocks/>
          </p:cNvSpPr>
          <p:nvPr userDrawn="1"/>
        </p:nvSpPr>
        <p:spPr>
          <a:xfrm>
            <a:off x="-56474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498" y="2009589"/>
            <a:ext cx="8229600" cy="53314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9705" y="4819820"/>
            <a:ext cx="66301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37B593F9-7B30-274B-BFFF-492683631E4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204788" y="807371"/>
            <a:ext cx="8229600" cy="85725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1"/>
          <p:cNvSpPr txBox="1">
            <a:spLocks/>
          </p:cNvSpPr>
          <p:nvPr userDrawn="1"/>
        </p:nvSpPr>
        <p:spPr>
          <a:xfrm>
            <a:off x="-56474" y="4886487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41684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6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b="1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20000"/>
          </a:bodyPr>
          <a:lstStyle/>
          <a:p>
            <a:r>
              <a:t>MLA Emerging Technologies and Services Committee (ETSC) Survey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Monday, May 24, 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Q1: My position is primarily aligned with: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77    Skipped: 0</a:t>
            </a:r>
          </a:p>
        </p:txBody>
      </p:sp>
      <p:pic>
        <p:nvPicPr>
          <p:cNvPr id="4" name="Picture 3" descr="chart32882853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641" y="1049658"/>
            <a:ext cx="5170716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Q1: My position is primarily aligned with: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77    Skipped: 0</a:t>
            </a:r>
          </a:p>
        </p:txBody>
      </p:sp>
      <p:pic>
        <p:nvPicPr>
          <p:cNvPr id="4" name="Picture 3" descr="table32882853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335564"/>
            <a:ext cx="7543800" cy="2997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Q2: I have experience with: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70    Skipped: 7</a:t>
            </a:r>
          </a:p>
        </p:txBody>
      </p:sp>
      <p:pic>
        <p:nvPicPr>
          <p:cNvPr id="4" name="Picture 3" descr="chart328830856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437" y="1049658"/>
            <a:ext cx="6057124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Q2: I have experience with: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70    Skipped: 7</a:t>
            </a:r>
          </a:p>
        </p:txBody>
      </p:sp>
      <p:pic>
        <p:nvPicPr>
          <p:cNvPr id="4" name="Picture 3" descr="table328830856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532414"/>
            <a:ext cx="7543800" cy="26035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Q3: Emerging topics I’m interested in: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76    Skipped: 1</a:t>
            </a:r>
          </a:p>
        </p:txBody>
      </p:sp>
      <p:pic>
        <p:nvPicPr>
          <p:cNvPr id="4" name="Picture 3" descr="chart32883183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641" y="1049658"/>
            <a:ext cx="5170716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Q3: Emerging topics I’m interested in: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76    Skipped: 1</a:t>
            </a:r>
          </a:p>
        </p:txBody>
      </p:sp>
      <p:pic>
        <p:nvPicPr>
          <p:cNvPr id="4" name="Picture 3" descr="table32883183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335564"/>
            <a:ext cx="7543800" cy="29972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Q4: Specific tools/software I'd like to learn about: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73    Skipped: 4</a:t>
            </a:r>
          </a:p>
        </p:txBody>
      </p:sp>
      <p:pic>
        <p:nvPicPr>
          <p:cNvPr id="4" name="Picture 3" descr="chart35328535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6213" y="1049658"/>
            <a:ext cx="2231572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Q4: Specific tools/software I'd like to learn about: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73    Skipped: 4</a:t>
            </a:r>
          </a:p>
        </p:txBody>
      </p:sp>
      <p:pic>
        <p:nvPicPr>
          <p:cNvPr id="4" name="Picture 3" descr="table35328535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8584" y="1049658"/>
            <a:ext cx="3486831" cy="356901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M-template-20140529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ta slides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Response Summary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SM-template-20140529.potx</Template>
  <TotalTime>321</TotalTime>
  <Words>136</Words>
  <Application>Microsoft Macintosh PowerPoint</Application>
  <PresentationFormat>On-screen Show (16:9)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Helvetica Neue</vt:lpstr>
      <vt:lpstr>SM-template-20140529</vt:lpstr>
      <vt:lpstr>Data slides</vt:lpstr>
      <vt:lpstr>Response Summary</vt:lpstr>
      <vt:lpstr>PowerPoint Presentation</vt:lpstr>
      <vt:lpstr>Q1: My position is primarily aligned with:</vt:lpstr>
      <vt:lpstr>Q1: My position is primarily aligned with:</vt:lpstr>
      <vt:lpstr>Q2: I have experience with:</vt:lpstr>
      <vt:lpstr>Q2: I have experience with:</vt:lpstr>
      <vt:lpstr>Q3: Emerging topics I’m interested in:</vt:lpstr>
      <vt:lpstr>Q3: Emerging topics I’m interested in:</vt:lpstr>
      <vt:lpstr>Q4: Specific tools/software I'd like to learn about:</vt:lpstr>
      <vt:lpstr>Q4: Specific tools/software I'd like to learn about:</vt:lpstr>
    </vt:vector>
  </TitlesOfParts>
  <Company>SurveyMonkey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Clarke</dc:creator>
  <cp:lastModifiedBy>M U</cp:lastModifiedBy>
  <cp:revision>45</cp:revision>
  <dcterms:created xsi:type="dcterms:W3CDTF">2014-01-30T23:18:11Z</dcterms:created>
  <dcterms:modified xsi:type="dcterms:W3CDTF">2021-05-24T23:06:38Z</dcterms:modified>
</cp:coreProperties>
</file>